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6"/>
  </p:notesMasterIdLst>
  <p:handoutMasterIdLst>
    <p:handoutMasterId r:id="rId117"/>
  </p:handoutMasterIdLst>
  <p:sldIdLst>
    <p:sldId id="322" r:id="rId2"/>
    <p:sldId id="321" r:id="rId3"/>
    <p:sldId id="324" r:id="rId4"/>
    <p:sldId id="323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433" r:id="rId18"/>
    <p:sldId id="338" r:id="rId19"/>
    <p:sldId id="339" r:id="rId20"/>
    <p:sldId id="340" r:id="rId21"/>
    <p:sldId id="341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  <p:sldId id="371" r:id="rId50"/>
    <p:sldId id="372" r:id="rId51"/>
    <p:sldId id="373" r:id="rId52"/>
    <p:sldId id="342" r:id="rId53"/>
    <p:sldId id="374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  <p:sldId id="386" r:id="rId66"/>
    <p:sldId id="387" r:id="rId67"/>
    <p:sldId id="388" r:id="rId68"/>
    <p:sldId id="389" r:id="rId69"/>
    <p:sldId id="390" r:id="rId70"/>
    <p:sldId id="391" r:id="rId71"/>
    <p:sldId id="392" r:id="rId72"/>
    <p:sldId id="393" r:id="rId73"/>
    <p:sldId id="394" r:id="rId74"/>
    <p:sldId id="395" r:id="rId75"/>
    <p:sldId id="396" r:id="rId76"/>
    <p:sldId id="397" r:id="rId77"/>
    <p:sldId id="398" r:id="rId78"/>
    <p:sldId id="399" r:id="rId79"/>
    <p:sldId id="400" r:id="rId80"/>
    <p:sldId id="401" r:id="rId81"/>
    <p:sldId id="402" r:id="rId82"/>
    <p:sldId id="403" r:id="rId83"/>
    <p:sldId id="404" r:id="rId84"/>
    <p:sldId id="405" r:id="rId85"/>
    <p:sldId id="406" r:id="rId86"/>
    <p:sldId id="407" r:id="rId87"/>
    <p:sldId id="408" r:id="rId88"/>
    <p:sldId id="409" r:id="rId89"/>
    <p:sldId id="410" r:id="rId90"/>
    <p:sldId id="411" r:id="rId91"/>
    <p:sldId id="412" r:id="rId92"/>
    <p:sldId id="343" r:id="rId93"/>
    <p:sldId id="413" r:id="rId94"/>
    <p:sldId id="414" r:id="rId95"/>
    <p:sldId id="415" r:id="rId96"/>
    <p:sldId id="416" r:id="rId97"/>
    <p:sldId id="417" r:id="rId98"/>
    <p:sldId id="418" r:id="rId99"/>
    <p:sldId id="419" r:id="rId100"/>
    <p:sldId id="420" r:id="rId101"/>
    <p:sldId id="421" r:id="rId102"/>
    <p:sldId id="422" r:id="rId103"/>
    <p:sldId id="423" r:id="rId104"/>
    <p:sldId id="424" r:id="rId105"/>
    <p:sldId id="425" r:id="rId106"/>
    <p:sldId id="426" r:id="rId107"/>
    <p:sldId id="427" r:id="rId108"/>
    <p:sldId id="428" r:id="rId109"/>
    <p:sldId id="429" r:id="rId110"/>
    <p:sldId id="430" r:id="rId111"/>
    <p:sldId id="431" r:id="rId112"/>
    <p:sldId id="432" r:id="rId113"/>
    <p:sldId id="296" r:id="rId114"/>
    <p:sldId id="297" r:id="rId115"/>
  </p:sldIdLst>
  <p:sldSz cx="9906000" cy="6858000" type="A4"/>
  <p:notesSz cx="6858000" cy="9144000"/>
  <p:embeddedFontLst>
    <p:embeddedFont>
      <p:font typeface="Calibri" panose="020F0502020204030204" pitchFamily="34" charset="0"/>
      <p:regular r:id="rId118"/>
      <p:bold r:id="rId119"/>
      <p:italic r:id="rId120"/>
      <p:boldItalic r:id="rId121"/>
    </p:embeddedFont>
    <p:embeddedFont>
      <p:font typeface="KoPub돋움체 Medium" panose="02020603020101020101" pitchFamily="18" charset="-127"/>
      <p:regular r:id="rId122"/>
    </p:embeddedFont>
    <p:embeddedFont>
      <p:font typeface="나눔바른고딕 Light" panose="020B0603020101020101" pitchFamily="50" charset="-127"/>
      <p:regular r:id="rId123"/>
    </p:embeddedFont>
    <p:embeddedFont>
      <p:font typeface="맑은 고딕" panose="020B0503020000020004" pitchFamily="50" charset="-127"/>
      <p:regular r:id="rId124"/>
      <p:bold r:id="rId125"/>
    </p:embeddedFont>
    <p:embeddedFont>
      <p:font typeface="Microsoft Yi Baiti" panose="03000500000000000000" pitchFamily="66" charset="0"/>
      <p:regular r:id="rId126"/>
    </p:embeddedFont>
    <p:embeddedFont>
      <p:font typeface="Calibri Light" panose="020F0302020204030204" pitchFamily="34" charset="0"/>
      <p:regular r:id="rId127"/>
      <p:italic r:id="rId128"/>
    </p:embeddedFont>
    <p:embeddedFont>
      <p:font typeface="맑은 고딕" panose="020B0503020000020004" pitchFamily="50" charset="-127"/>
      <p:regular r:id="rId124"/>
      <p:bold r:id="rId1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2A6"/>
    <a:srgbClr val="6521AF"/>
    <a:srgbClr val="48C0DC"/>
    <a:srgbClr val="472179"/>
    <a:srgbClr val="B81883"/>
    <a:srgbClr val="194B57"/>
    <a:srgbClr val="3191A7"/>
    <a:srgbClr val="206100"/>
    <a:srgbClr val="727866"/>
    <a:srgbClr val="595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6429" autoAdjust="0"/>
  </p:normalViewPr>
  <p:slideViewPr>
    <p:cSldViewPr>
      <p:cViewPr varScale="1">
        <p:scale>
          <a:sx n="112" d="100"/>
          <a:sy n="112" d="100"/>
        </p:scale>
        <p:origin x="870" y="102"/>
      </p:cViewPr>
      <p:guideLst>
        <p:guide orient="horz" pos="2160"/>
        <p:guide pos="288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6.fntdata"/><Relationship Id="rId128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1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7.fntdata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2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3.fntdata"/><Relationship Id="rId125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62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949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7549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269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7482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589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6343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8106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3331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1390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7750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2748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4718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67782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307466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2262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242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031009" y="2780928"/>
            <a:ext cx="4758529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5216259" y="1739868"/>
            <a:ext cx="19391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81969" y="116632"/>
            <a:ext cx="783743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50489" y="1176868"/>
            <a:ext cx="9218740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500835"/>
            <a:ext cx="23114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500835"/>
            <a:ext cx="31369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500835"/>
            <a:ext cx="23114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50489" y="1176868"/>
            <a:ext cx="9218740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364602" y="429938"/>
            <a:ext cx="5959827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520619" y="2918015"/>
            <a:ext cx="156017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95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9026"/>
            <a:ext cx="89154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62021"/>
            <a:ext cx="89154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429397"/>
            <a:ext cx="23114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429397"/>
            <a:ext cx="31369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429397"/>
            <a:ext cx="23114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8" r:id="rId7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8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8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8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8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9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9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9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250922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5967113" y="4201322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 smtClean="0"/>
              <a:t>지식공유 플랫폼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72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405" y="1586205"/>
            <a:ext cx="2577996" cy="4562766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166932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로그인 페이지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684940"/>
              </p:ext>
            </p:extLst>
          </p:nvPr>
        </p:nvGraphicFramePr>
        <p:xfrm>
          <a:off x="6898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68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24706841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8233305"/>
              </p:ext>
            </p:extLst>
          </p:nvPr>
        </p:nvGraphicFramePr>
        <p:xfrm>
          <a:off x="6914120" y="1289961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20" y="1935165"/>
            <a:ext cx="6445085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55034" y="487538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7071" y="4707489"/>
            <a:ext cx="62738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26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87375115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35710665"/>
              </p:ext>
            </p:extLst>
          </p:nvPr>
        </p:nvGraphicFramePr>
        <p:xfrm>
          <a:off x="6914120" y="1289960"/>
          <a:ext cx="2869750" cy="41044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384" y="1220260"/>
            <a:ext cx="294128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567869" y="1279526"/>
            <a:ext cx="630943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107550" y="24877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58387" y="1769533"/>
            <a:ext cx="2941285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58386" y="3623731"/>
            <a:ext cx="2941285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73;g7c553259d1_0_81"/>
          <p:cNvSpPr/>
          <p:nvPr/>
        </p:nvSpPr>
        <p:spPr>
          <a:xfrm>
            <a:off x="1107550" y="49981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9769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57064861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0251116"/>
              </p:ext>
            </p:extLst>
          </p:nvPr>
        </p:nvGraphicFramePr>
        <p:xfrm>
          <a:off x="6914120" y="1289961"/>
          <a:ext cx="2869750" cy="390796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731211"/>
              </p:ext>
            </p:extLst>
          </p:nvPr>
        </p:nvGraphicFramePr>
        <p:xfrm>
          <a:off x="1512166" y="2691866"/>
          <a:ext cx="5181264" cy="276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68952" y="2573868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806701" y="5468641"/>
            <a:ext cx="2153179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85883" y="5468641"/>
            <a:ext cx="1216361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2505730" y="56377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5263424" y="550250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3997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71143566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06044579"/>
              </p:ext>
            </p:extLst>
          </p:nvPr>
        </p:nvGraphicFramePr>
        <p:xfrm>
          <a:off x="6914120" y="1289960"/>
          <a:ext cx="286975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194587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069156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62073" y="2489197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63831194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71228494"/>
              </p:ext>
            </p:extLst>
          </p:nvPr>
        </p:nvGraphicFramePr>
        <p:xfrm>
          <a:off x="6914120" y="1289960"/>
          <a:ext cx="286975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748442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65" y="1906061"/>
            <a:ext cx="4781103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173;g7c553259d1_0_81"/>
          <p:cNvSpPr/>
          <p:nvPr/>
        </p:nvSpPr>
        <p:spPr>
          <a:xfrm>
            <a:off x="1069156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82711" y="1803401"/>
            <a:ext cx="5218898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13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95603823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94216106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087040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93" y="2051989"/>
            <a:ext cx="536317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173;g7c553259d1_0_81"/>
          <p:cNvSpPr/>
          <p:nvPr/>
        </p:nvSpPr>
        <p:spPr>
          <a:xfrm>
            <a:off x="1027879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41435" y="1803401"/>
            <a:ext cx="5419533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39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78683439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30632030"/>
              </p:ext>
            </p:extLst>
          </p:nvPr>
        </p:nvGraphicFramePr>
        <p:xfrm>
          <a:off x="6914120" y="1289961"/>
          <a:ext cx="2869750" cy="390796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964027"/>
              </p:ext>
            </p:extLst>
          </p:nvPr>
        </p:nvGraphicFramePr>
        <p:xfrm>
          <a:off x="1512166" y="2691866"/>
          <a:ext cx="5181265" cy="2692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3654"/>
                <a:gridCol w="24971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91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228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2" y="2573868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06701" y="5468641"/>
            <a:ext cx="2153179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585883" y="5468641"/>
            <a:ext cx="1216361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2505730" y="56377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263424" y="550250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5402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52105302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60400090"/>
              </p:ext>
            </p:extLst>
          </p:nvPr>
        </p:nvGraphicFramePr>
        <p:xfrm>
          <a:off x="6914120" y="1289960"/>
          <a:ext cx="286975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012024"/>
              </p:ext>
            </p:extLst>
          </p:nvPr>
        </p:nvGraphicFramePr>
        <p:xfrm>
          <a:off x="1497676" y="2573868"/>
          <a:ext cx="5181264" cy="2679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2246"/>
                <a:gridCol w="2861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3476"/>
                <a:gridCol w="4238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4743"/>
                <a:gridCol w="4348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gridSpan="5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041638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55194" y="2506133"/>
            <a:ext cx="5419533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81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05328403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31370130"/>
              </p:ext>
            </p:extLst>
          </p:nvPr>
        </p:nvGraphicFramePr>
        <p:xfrm>
          <a:off x="6914120" y="1289960"/>
          <a:ext cx="286975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57851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65" y="1906061"/>
            <a:ext cx="4781103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66937" y="2480733"/>
            <a:ext cx="639763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88342" y="2963334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62538" y="3775656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91778" y="4266528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1041638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65263" y="1828800"/>
            <a:ext cx="5115708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6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23945485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92521413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059305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93" y="2051989"/>
            <a:ext cx="536317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891778" y="2767927"/>
            <a:ext cx="791097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6043" y="3335193"/>
            <a:ext cx="564085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06043" y="3860321"/>
            <a:ext cx="564085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9526" y="1921932"/>
            <a:ext cx="5522719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72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12762838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2" y="1472066"/>
            <a:ext cx="6106121" cy="48672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63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3001780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31356"/>
              </p:ext>
            </p:extLst>
          </p:nvPr>
        </p:nvGraphicFramePr>
        <p:xfrm>
          <a:off x="7070590" y="356415"/>
          <a:ext cx="2230842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68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12086019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32946181"/>
              </p:ext>
            </p:extLst>
          </p:nvPr>
        </p:nvGraphicFramePr>
        <p:xfrm>
          <a:off x="6914120" y="1289960"/>
          <a:ext cx="286975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672305"/>
              </p:ext>
            </p:extLst>
          </p:nvPr>
        </p:nvGraphicFramePr>
        <p:xfrm>
          <a:off x="1512166" y="2691866"/>
          <a:ext cx="5181264" cy="2631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2246"/>
                <a:gridCol w="26426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5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018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2" y="2573868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06701" y="5468641"/>
            <a:ext cx="2153179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2505730" y="56377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95445" y="5502508"/>
            <a:ext cx="598488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30639199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88750105"/>
              </p:ext>
            </p:extLst>
          </p:nvPr>
        </p:nvGraphicFramePr>
        <p:xfrm>
          <a:off x="6914120" y="1289960"/>
          <a:ext cx="2869750" cy="51453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7" name="Google Shape;173;g7c553259d1_0_81"/>
          <p:cNvSpPr/>
          <p:nvPr/>
        </p:nvSpPr>
        <p:spPr>
          <a:xfrm>
            <a:off x="3922306" y="71021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61309"/>
              </p:ext>
            </p:extLst>
          </p:nvPr>
        </p:nvGraphicFramePr>
        <p:xfrm>
          <a:off x="1497676" y="2573868"/>
          <a:ext cx="5181263" cy="2679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6004"/>
                <a:gridCol w="26901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5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018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54674" y="4554874"/>
            <a:ext cx="547419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79526" y="2489201"/>
            <a:ext cx="5522719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9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26684860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05529974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7" name="Google Shape;173;g7c553259d1_0_81"/>
          <p:cNvSpPr/>
          <p:nvPr/>
        </p:nvSpPr>
        <p:spPr>
          <a:xfrm>
            <a:off x="3922306" y="71021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693019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65" y="1906061"/>
            <a:ext cx="4781103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66937" y="2408767"/>
            <a:ext cx="1410229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88342" y="2963334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76297" y="3775656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91778" y="4266528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75486" y="3691468"/>
            <a:ext cx="253422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3175494" y="4173394"/>
            <a:ext cx="253422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1953698" y="4757783"/>
            <a:ext cx="797976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175486" y="4664649"/>
            <a:ext cx="253422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4492095" y="5164668"/>
            <a:ext cx="392113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104342" y="5181602"/>
            <a:ext cx="378354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Google Shape;173;g7c553259d1_0_81"/>
          <p:cNvSpPr/>
          <p:nvPr/>
        </p:nvSpPr>
        <p:spPr>
          <a:xfrm>
            <a:off x="1001219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03351" y="1761068"/>
            <a:ext cx="5124979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47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196752"/>
            <a:ext cx="8672679" cy="4841392"/>
          </a:xfrm>
        </p:spPr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some text to the title slide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</a:t>
            </a:r>
            <a:br>
              <a:rPr lang="en-US" altLang="ko-KR"/>
            </a:br>
            <a:r>
              <a:rPr lang="en-US" altLang="ko-KR"/>
              <a:t>YOU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42903205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1007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702" y="1678910"/>
            <a:ext cx="3041452" cy="4572000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69128796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r>
                        <a:rPr lang="en-US" altLang="ko-KR" sz="2800" b="0" u="none" strike="noStrike" cap="none" baseline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400" b="0" u="none" strike="noStrike" cap="none" baseline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715253"/>
              </p:ext>
            </p:extLst>
          </p:nvPr>
        </p:nvGraphicFramePr>
        <p:xfrm>
          <a:off x="7070590" y="356415"/>
          <a:ext cx="2230842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8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80207303"/>
              </p:ext>
            </p:extLst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9" y="2155160"/>
            <a:ext cx="5595342" cy="361950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820881" y="244278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51171522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  <a:endParaRPr lang="ko-KR" altLang="en-US" sz="2800" b="0" u="none" strike="noStrike" cap="none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500070"/>
              </p:ext>
            </p:extLst>
          </p:nvPr>
        </p:nvGraphicFramePr>
        <p:xfrm>
          <a:off x="7070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45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79895045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76" y="2034747"/>
            <a:ext cx="6090853" cy="370882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759893" y="264772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20063402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  <a:endParaRPr lang="ko-KR" altLang="en-US" sz="2800" b="0" u="none" strike="noStrike" cap="none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581033"/>
              </p:ext>
            </p:extLst>
          </p:nvPr>
        </p:nvGraphicFramePr>
        <p:xfrm>
          <a:off x="7233574" y="244417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45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49487796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330" y="1616999"/>
            <a:ext cx="3304579" cy="469582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389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97412598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  <a:endParaRPr lang="ko-KR" altLang="en-US" sz="2800" b="0" u="none" strike="noStrike" cap="none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894848"/>
              </p:ext>
            </p:extLst>
          </p:nvPr>
        </p:nvGraphicFramePr>
        <p:xfrm>
          <a:off x="7070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  <a:endParaRPr lang="en-US" altLang="ko-KR" sz="1400" b="0" u="none" strike="noStrike" cap="none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18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89337694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016" y="1747839"/>
            <a:ext cx="2708672" cy="458152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393046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925060028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  <a:endParaRPr lang="ko-KR" altLang="en-US" sz="2800" b="0" u="none" strike="noStrike" cap="none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815894"/>
              </p:ext>
            </p:extLst>
          </p:nvPr>
        </p:nvGraphicFramePr>
        <p:xfrm>
          <a:off x="7233574" y="244417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24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26976344"/>
              </p:ext>
            </p:extLst>
          </p:nvPr>
        </p:nvGraphicFramePr>
        <p:xfrm>
          <a:off x="6914120" y="1691031"/>
          <a:ext cx="2869750" cy="301442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27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96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16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87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1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marL="74303" marR="74303" marT="37152" marB="37152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marL="74303" marR="74303" marT="37152" marB="37152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8337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3513" y="1819502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5003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  <a:endParaRPr lang="ko-KR" altLang="en-US" sz="1463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20631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4570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21194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27385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27385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21195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</a:t>
            </a:r>
            <a:r>
              <a:rPr lang="en-US" altLang="ko-KR" sz="1300" dirty="0">
                <a:solidFill>
                  <a:schemeClr val="tx1"/>
                </a:solidFill>
              </a:rPr>
              <a:t>	</a:t>
            </a:r>
            <a:r>
              <a:rPr lang="en-US" altLang="ko-KR" sz="1300" dirty="0">
                <a:solidFill>
                  <a:schemeClr val="tx1"/>
                </a:solidFill>
              </a:rPr>
              <a:t>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03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</a:t>
            </a:r>
            <a:r>
              <a:rPr lang="en-US" altLang="ko-KR" sz="1300" dirty="0">
                <a:solidFill>
                  <a:schemeClr val="tx1"/>
                </a:solidFill>
              </a:rPr>
              <a:t>	</a:t>
            </a:r>
            <a:r>
              <a:rPr lang="en-US" altLang="ko-KR" sz="1300" dirty="0">
                <a:solidFill>
                  <a:schemeClr val="tx1"/>
                </a:solidFill>
              </a:rPr>
              <a:t>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1195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</a:t>
            </a:r>
            <a:r>
              <a:rPr lang="en-US" altLang="ko-KR" sz="1300" dirty="0">
                <a:solidFill>
                  <a:schemeClr val="tx1"/>
                </a:solidFill>
              </a:rPr>
              <a:t>	</a:t>
            </a:r>
            <a:r>
              <a:rPr lang="en-US" altLang="ko-KR" sz="1300" dirty="0">
                <a:solidFill>
                  <a:schemeClr val="tx1"/>
                </a:solidFill>
              </a:rPr>
              <a:t>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2238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</a:t>
            </a:r>
            <a:r>
              <a:rPr lang="en-US" altLang="ko-KR" sz="1300" dirty="0">
                <a:solidFill>
                  <a:schemeClr val="tx1"/>
                </a:solidFill>
              </a:rPr>
              <a:t>	</a:t>
            </a:r>
            <a:r>
              <a:rPr lang="en-US" altLang="ko-KR" sz="1300" dirty="0">
                <a:solidFill>
                  <a:schemeClr val="tx1"/>
                </a:solidFill>
              </a:rPr>
              <a:t>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1757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18816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</a:t>
            </a:r>
            <a:r>
              <a:rPr lang="en-US" altLang="ko-KR" sz="1300" dirty="0">
                <a:solidFill>
                  <a:schemeClr val="tx1"/>
                </a:solidFill>
              </a:rPr>
              <a:t>	</a:t>
            </a:r>
            <a:r>
              <a:rPr lang="en-US" altLang="ko-KR" sz="1300" dirty="0">
                <a:solidFill>
                  <a:schemeClr val="tx1"/>
                </a:solidFill>
              </a:rPr>
              <a:t>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08335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33103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</a:t>
            </a:r>
            <a:r>
              <a:rPr lang="en-US" altLang="ko-KR" sz="1300" dirty="0">
                <a:solidFill>
                  <a:schemeClr val="tx1"/>
                </a:solidFill>
              </a:rPr>
              <a:t>	</a:t>
            </a:r>
            <a:r>
              <a:rPr lang="en-US" altLang="ko-KR" sz="1300" dirty="0">
                <a:solidFill>
                  <a:schemeClr val="tx1"/>
                </a:solidFill>
              </a:rPr>
              <a:t>5	banner6.jpg	</a:t>
            </a:r>
            <a:r>
              <a:rPr lang="en-US" altLang="ko-KR" sz="1300" dirty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2622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7869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</a:t>
            </a:r>
            <a:r>
              <a:rPr lang="en-US" altLang="ko-KR" sz="1300" dirty="0">
                <a:solidFill>
                  <a:schemeClr val="tx1"/>
                </a:solidFill>
              </a:rPr>
              <a:t>	</a:t>
            </a:r>
            <a:r>
              <a:rPr lang="en-US" altLang="ko-KR" sz="1300" dirty="0">
                <a:solidFill>
                  <a:schemeClr val="tx1"/>
                </a:solidFill>
              </a:rPr>
              <a:t>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7388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32242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</a:t>
            </a:r>
            <a:r>
              <a:rPr lang="en-US" altLang="ko-KR" sz="1300" dirty="0">
                <a:solidFill>
                  <a:schemeClr val="tx1"/>
                </a:solidFill>
              </a:rPr>
              <a:t>	</a:t>
            </a:r>
            <a:r>
              <a:rPr lang="en-US" altLang="ko-KR" sz="1300" dirty="0">
                <a:solidFill>
                  <a:schemeClr val="tx1"/>
                </a:solidFill>
              </a:rPr>
              <a:t>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6241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39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242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241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239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242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235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233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237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239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237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240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6237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235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239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254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6252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255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6265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263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267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265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263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6267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555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566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560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560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577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583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589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594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69947" y="4988068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256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457757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657724" y="5207592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6021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40677045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캐러셀 배너 관리</a:t>
                      </a:r>
                      <a:endParaRPr lang="ko-KR" altLang="en-US" sz="2800" b="0" u="none" strike="noStrike" cap="none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521599"/>
              </p:ext>
            </p:extLst>
          </p:nvPr>
        </p:nvGraphicFramePr>
        <p:xfrm>
          <a:off x="7233574" y="244417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  <a:endParaRPr lang="en-US" altLang="ko-KR" sz="1200" b="0" u="none" strike="noStrike" cap="none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10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38749874"/>
              </p:ext>
            </p:extLst>
          </p:nvPr>
        </p:nvGraphicFramePr>
        <p:xfrm>
          <a:off x="6914120" y="128996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40" y="2165584"/>
            <a:ext cx="5069086" cy="31051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747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20138670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회원정보</a:t>
                      </a:r>
                      <a:endParaRPr lang="ko-KR" altLang="en-US" sz="2800" b="0" u="none" strike="noStrike" cap="none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037850"/>
              </p:ext>
            </p:extLst>
          </p:nvPr>
        </p:nvGraphicFramePr>
        <p:xfrm>
          <a:off x="7070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  <a:endParaRPr lang="en-US" altLang="ko-KR" sz="1400" b="0" u="none" strike="noStrike" cap="none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529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60990937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96" y="2400322"/>
            <a:ext cx="5076825" cy="34194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50009" y="267069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84448804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관리</a:t>
                      </a:r>
                      <a:endParaRPr lang="ko-KR" altLang="en-US" sz="2800" b="0" u="none" strike="noStrike" cap="none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211776"/>
              </p:ext>
            </p:extLst>
          </p:nvPr>
        </p:nvGraphicFramePr>
        <p:xfrm>
          <a:off x="7070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  <a:endParaRPr lang="en-US" altLang="ko-KR" sz="1400" b="0" u="none" strike="noStrike" cap="none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79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82505" y="1196752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주제 선정 이유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유저 </a:t>
            </a:r>
            <a:r>
              <a:rPr lang="ko-KR" altLang="en-US" sz="3200" dirty="0" err="1" smtClean="0"/>
              <a:t>플로우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요구사항 정의서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데이터베이스 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화면설계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82506" y="116633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9373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93332277"/>
              </p:ext>
            </p:extLst>
          </p:nvPr>
        </p:nvGraphicFramePr>
        <p:xfrm>
          <a:off x="6914120" y="128996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22" y="1386305"/>
            <a:ext cx="5503100" cy="4887837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308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4613566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등록 및 수정</a:t>
                      </a:r>
                      <a:endParaRPr lang="ko-KR" altLang="en-US" sz="2800" b="0" u="none" strike="noStrike" cap="none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249839"/>
              </p:ext>
            </p:extLst>
          </p:nvPr>
        </p:nvGraphicFramePr>
        <p:xfrm>
          <a:off x="7070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  <a:endParaRPr lang="en-US" altLang="ko-KR" sz="1400" b="0" u="none" strike="noStrike" cap="none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12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968263925"/>
              </p:ext>
            </p:extLst>
          </p:nvPr>
        </p:nvGraphicFramePr>
        <p:xfrm>
          <a:off x="106927" y="115758"/>
          <a:ext cx="2707711" cy="822960"/>
        </p:xfrm>
        <a:graphic>
          <a:graphicData uri="http://schemas.openxmlformats.org/drawingml/2006/table">
            <a:tbl>
              <a:tblPr firstRow="1"/>
              <a:tblGrid>
                <a:gridCol w="7915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161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178649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382487" y="2073818"/>
            <a:ext cx="299090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38976" y="2425533"/>
            <a:ext cx="3711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97" y="3027778"/>
            <a:ext cx="375253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6" y="5649051"/>
            <a:ext cx="583785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97" y="6130741"/>
            <a:ext cx="2685335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984" y="2826632"/>
            <a:ext cx="1968667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438758" y="5567200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7736" y="1953186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399799" y="2435346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2212894410"/>
              </p:ext>
            </p:extLst>
          </p:nvPr>
        </p:nvGraphicFramePr>
        <p:xfrm>
          <a:off x="6914121" y="1264252"/>
          <a:ext cx="2837098" cy="22121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37148" marR="3714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37148" marR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896" y="2675182"/>
            <a:ext cx="583785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8766" y="2762031"/>
            <a:ext cx="394901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2202" y="5651421"/>
            <a:ext cx="735287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680" y="2677198"/>
            <a:ext cx="583785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119244" y="2765140"/>
            <a:ext cx="394901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99913" y="2821102"/>
            <a:ext cx="735287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467589"/>
              </p:ext>
            </p:extLst>
          </p:nvPr>
        </p:nvGraphicFramePr>
        <p:xfrm>
          <a:off x="4535937" y="3258845"/>
          <a:ext cx="1715552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84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5477" y="2753796"/>
            <a:ext cx="541810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3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90218788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017726151"/>
              </p:ext>
            </p:extLst>
          </p:nvPr>
        </p:nvGraphicFramePr>
        <p:xfrm>
          <a:off x="106926" y="115758"/>
          <a:ext cx="2886306" cy="822960"/>
        </p:xfrm>
        <a:graphic>
          <a:graphicData uri="http://schemas.openxmlformats.org/drawingml/2006/table">
            <a:tbl>
              <a:tblPr firstRow="1"/>
              <a:tblGrid>
                <a:gridCol w="7931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9311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 smtClean="0"/>
                        <a:t>화면명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456561"/>
              </p:ext>
            </p:extLst>
          </p:nvPr>
        </p:nvGraphicFramePr>
        <p:xfrm>
          <a:off x="106927" y="1283517"/>
          <a:ext cx="6532772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27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97" y="2096951"/>
            <a:ext cx="3800014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5" y="4236273"/>
            <a:ext cx="3899671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119" y="1953188"/>
            <a:ext cx="1851335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240421" y="1913110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818407"/>
              </p:ext>
            </p:extLst>
          </p:nvPr>
        </p:nvGraphicFramePr>
        <p:xfrm>
          <a:off x="4567523" y="2372498"/>
          <a:ext cx="1791059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0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574801" y="1985740"/>
            <a:ext cx="613048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801" y="5315995"/>
            <a:ext cx="1783781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4031" y="2561970"/>
            <a:ext cx="1764551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865" y="3105885"/>
            <a:ext cx="1692373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3593" y="3946165"/>
            <a:ext cx="1715645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6359" y="4664134"/>
            <a:ext cx="1953388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614499" y="4146540"/>
            <a:ext cx="779794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29444" y="4152186"/>
            <a:ext cx="779794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2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290476522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003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920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830174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4580" y="2244665"/>
            <a:ext cx="3286385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Q&amp;A 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766459750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14581" y="1977281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47235" y="4543817"/>
            <a:ext cx="25922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  <a:defRPr sz="1500"/>
            </a:pPr>
            <a:r>
              <a:rPr lang="ko-KR" altLang="en-US" dirty="0" smtClean="0"/>
              <a:t>  카테고리 시간대 공간 </a:t>
            </a:r>
            <a:r>
              <a:rPr lang="en-US" altLang="ko-KR" dirty="0" smtClean="0"/>
              <a:t>/</a:t>
            </a:r>
            <a:r>
              <a:rPr lang="ko-KR" altLang="en-US" dirty="0" smtClean="0"/>
              <a:t>인원 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799" y="2149682"/>
            <a:ext cx="1980851" cy="32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0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95226013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860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063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4580" y="2244665"/>
            <a:ext cx="3286385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Q&amp;A 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844382781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14581" y="1977281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799" y="2149682"/>
            <a:ext cx="198085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960211"/>
              </p:ext>
            </p:extLst>
          </p:nvPr>
        </p:nvGraphicFramePr>
        <p:xfrm>
          <a:off x="104392" y="1290487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0918" y="2945264"/>
            <a:ext cx="2063434" cy="221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7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534197692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662921437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360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563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sh_user_w_semiQna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4-2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412480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2908131" y="1690575"/>
            <a:ext cx="937056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Q&amp;A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00" y="6223761"/>
            <a:ext cx="108385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916380" y="2211130"/>
            <a:ext cx="3036766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858276" y="2211130"/>
            <a:ext cx="3036766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476761" y="1953186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5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63347467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58124670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64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277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75390" y="2261141"/>
            <a:ext cx="3225576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34261" y="2022804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799" y="2149682"/>
            <a:ext cx="1980851" cy="32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4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163610677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864003507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932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991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75390" y="2261141"/>
            <a:ext cx="3225576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34261" y="2022804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985" y="2117840"/>
            <a:ext cx="198085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49784"/>
              </p:ext>
            </p:extLst>
          </p:nvPr>
        </p:nvGraphicFramePr>
        <p:xfrm>
          <a:off x="106926" y="1297459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7616" y="2966439"/>
            <a:ext cx="2063434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677048" y="3028154"/>
            <a:ext cx="703167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1470" y="4339719"/>
            <a:ext cx="1020292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3051" y="4297282"/>
            <a:ext cx="286386" cy="1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537860965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289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34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sh_user_w_semiComm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5-2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2908131" y="1690575"/>
            <a:ext cx="937056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00" y="6223761"/>
            <a:ext cx="108385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916380" y="2211130"/>
            <a:ext cx="3036766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858276" y="2211130"/>
            <a:ext cx="3036766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71082794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23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/>
              <a:t> </a:t>
            </a:r>
            <a:r>
              <a:rPr lang="ko-KR" altLang="en-US" dirty="0" smtClean="0"/>
              <a:t>지식 공유를 하기 위하여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이전까지 해왔던 프로젝트에서 예약시스템이 없어서  이번 프로젝트에 예약시스템을 구현하고자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0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758523137"/>
              </p:ext>
            </p:extLst>
          </p:nvPr>
        </p:nvGraphicFramePr>
        <p:xfrm>
          <a:off x="106925" y="115758"/>
          <a:ext cx="2692401" cy="822960"/>
        </p:xfrm>
        <a:graphic>
          <a:graphicData uri="http://schemas.openxmlformats.org/drawingml/2006/table">
            <a:tbl>
              <a:tblPr firstRow="1"/>
              <a:tblGrid>
                <a:gridCol w="8217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706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8162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95412650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35" y="1492338"/>
            <a:ext cx="1961120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82" y="4293193"/>
            <a:ext cx="116102" cy="1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6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670265409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64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277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250787183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21" y="1479641"/>
            <a:ext cx="2139664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627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7100865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788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135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08956511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47" y="1392195"/>
            <a:ext cx="2151513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451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625670774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431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492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1" y="1479959"/>
            <a:ext cx="1994904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20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944282363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360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563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831078784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03" y="1519087"/>
            <a:ext cx="2056524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520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12692282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431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492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59132082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896" y="1656031"/>
            <a:ext cx="1782409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05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352348419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717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206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605624453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03" y="1519087"/>
            <a:ext cx="2056524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13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154242090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788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135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649626061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896" y="1656031"/>
            <a:ext cx="1782409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470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04523829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503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420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sh_user_m_semiQna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315011" y="1577027"/>
            <a:ext cx="2270997" cy="4760920"/>
            <a:chOff x="2808054" y="1804087"/>
            <a:chExt cx="2795073" cy="47609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8055" y="1886464"/>
              <a:ext cx="2622079" cy="36238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8054" y="5310953"/>
              <a:ext cx="2622079" cy="12540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548" y="1804087"/>
              <a:ext cx="209579" cy="4760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48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244496167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574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349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08863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28" y="2435346"/>
            <a:ext cx="3520901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34261" y="2022804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3488823850"/>
              </p:ext>
            </p:extLst>
          </p:nvPr>
        </p:nvGraphicFramePr>
        <p:xfrm>
          <a:off x="6914121" y="1264252"/>
          <a:ext cx="2837098" cy="22121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37148" marR="3714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37148" marR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240738" y="2062679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05581" y="2792627"/>
            <a:ext cx="2309169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05582" y="3169805"/>
            <a:ext cx="2502136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51" y="4434803"/>
            <a:ext cx="3157042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00977" y="4333355"/>
            <a:ext cx="3155606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58813" y="1952368"/>
            <a:ext cx="767281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4980" y="2415339"/>
            <a:ext cx="767281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61615" y="2865728"/>
            <a:ext cx="416989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61615" y="3232736"/>
            <a:ext cx="416989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11985" y="3608535"/>
            <a:ext cx="466619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8334" y="4436593"/>
            <a:ext cx="311201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5972" y="4434803"/>
            <a:ext cx="4077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5072" y="4412257"/>
            <a:ext cx="224465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0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07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3674771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503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420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346586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73" y="2194678"/>
            <a:ext cx="3806220" cy="13187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73" y="3672389"/>
            <a:ext cx="3806220" cy="27833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975166771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6272" y="1885400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346" y="2394451"/>
            <a:ext cx="218205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59" y="2615954"/>
            <a:ext cx="185764" cy="1143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59" y="2960752"/>
            <a:ext cx="185764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295" y="4508664"/>
            <a:ext cx="185764" cy="1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9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449909543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50995250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432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91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184728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11" y="2090549"/>
            <a:ext cx="3557215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49" y="5598228"/>
            <a:ext cx="3677287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26272" y="1885400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142" y="2435346"/>
            <a:ext cx="2307905" cy="251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8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836110125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431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492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85676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73" y="4234251"/>
            <a:ext cx="3791526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61" y="1863198"/>
            <a:ext cx="4085255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176798164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949" y="2435347"/>
            <a:ext cx="2236023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43" y="4870720"/>
            <a:ext cx="1287678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1121" y="4810253"/>
            <a:ext cx="611471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4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234907911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537529378"/>
              </p:ext>
            </p:extLst>
          </p:nvPr>
        </p:nvGraphicFramePr>
        <p:xfrm>
          <a:off x="106925" y="115758"/>
          <a:ext cx="2692403" cy="933450"/>
        </p:xfrm>
        <a:graphic>
          <a:graphicData uri="http://schemas.openxmlformats.org/drawingml/2006/table">
            <a:tbl>
              <a:tblPr firstRow="1"/>
              <a:tblGrid>
                <a:gridCol w="9574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349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sh_user_w_semiPayDone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920726"/>
              </p:ext>
            </p:extLst>
          </p:nvPr>
        </p:nvGraphicFramePr>
        <p:xfrm>
          <a:off x="1112669" y="2409132"/>
          <a:ext cx="4514592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45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871884"/>
              </p:ext>
            </p:extLst>
          </p:nvPr>
        </p:nvGraphicFramePr>
        <p:xfrm>
          <a:off x="1602412" y="4154290"/>
          <a:ext cx="3332099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1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69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2801336" y="5191359"/>
            <a:ext cx="1137258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29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026944908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485519662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003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920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637446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742" y="1570575"/>
            <a:ext cx="1994082" cy="47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590492985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01360128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574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349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21140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556" y="1442887"/>
            <a:ext cx="186134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1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814223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85607312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860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63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672325"/>
              </p:ext>
            </p:extLst>
          </p:nvPr>
        </p:nvGraphicFramePr>
        <p:xfrm>
          <a:off x="106926" y="1283517"/>
          <a:ext cx="648591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59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492" y="1570575"/>
            <a:ext cx="1750946" cy="47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6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754102572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003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920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459048"/>
              </p:ext>
            </p:extLst>
          </p:nvPr>
        </p:nvGraphicFramePr>
        <p:xfrm>
          <a:off x="106926" y="1283517"/>
          <a:ext cx="648591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59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585183" y="2823788"/>
            <a:ext cx="174693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810182"/>
              </p:ext>
            </p:extLst>
          </p:nvPr>
        </p:nvGraphicFramePr>
        <p:xfrm>
          <a:off x="2647013" y="4047869"/>
          <a:ext cx="1623277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1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311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890022" y="4705352"/>
            <a:ext cx="1137258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30" y="1556038"/>
            <a:ext cx="1840346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510506"/>
              </p:ext>
            </p:extLst>
          </p:nvPr>
        </p:nvGraphicFramePr>
        <p:xfrm>
          <a:off x="2533228" y="1543008"/>
          <a:ext cx="1850848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08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07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912146882"/>
              </p:ext>
            </p:extLst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170412809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717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06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96443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556428"/>
              </p:ext>
            </p:extLst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073318"/>
              </p:ext>
            </p:extLst>
          </p:nvPr>
        </p:nvGraphicFramePr>
        <p:xfrm>
          <a:off x="1793783" y="2350216"/>
          <a:ext cx="341362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8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823473005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64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277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793783" y="2350216"/>
          <a:ext cx="341362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625590"/>
              </p:ext>
            </p:extLst>
          </p:nvPr>
        </p:nvGraphicFramePr>
        <p:xfrm>
          <a:off x="113619" y="1289958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608186"/>
              </p:ext>
            </p:extLst>
          </p:nvPr>
        </p:nvGraphicFramePr>
        <p:xfrm>
          <a:off x="2253598" y="2744023"/>
          <a:ext cx="2533392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3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22857"/>
              </p:ext>
            </p:extLst>
          </p:nvPr>
        </p:nvGraphicFramePr>
        <p:xfrm>
          <a:off x="2875669" y="3669649"/>
          <a:ext cx="480593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685458"/>
              </p:ext>
            </p:extLst>
          </p:nvPr>
        </p:nvGraphicFramePr>
        <p:xfrm>
          <a:off x="3644417" y="3669649"/>
          <a:ext cx="480593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4465389" y="279989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7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34417488"/>
              </p:ext>
            </p:extLst>
          </p:nvPr>
        </p:nvGraphicFramePr>
        <p:xfrm>
          <a:off x="992560" y="1886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HEADER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60273" y="118731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61190908"/>
              </p:ext>
            </p:extLst>
          </p:nvPr>
        </p:nvGraphicFramePr>
        <p:xfrm>
          <a:off x="6914120" y="1289960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65674" y="1374973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36" y="1496863"/>
            <a:ext cx="6115365" cy="196773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88646" y="136976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539357"/>
              </p:ext>
            </p:extLst>
          </p:nvPr>
        </p:nvGraphicFramePr>
        <p:xfrm>
          <a:off x="7329264" y="4046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5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215968223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289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34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747256"/>
              </p:ext>
            </p:extLst>
          </p:nvPr>
        </p:nvGraphicFramePr>
        <p:xfrm>
          <a:off x="113619" y="1289958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778991"/>
              </p:ext>
            </p:extLst>
          </p:nvPr>
        </p:nvGraphicFramePr>
        <p:xfrm>
          <a:off x="2253598" y="1953186"/>
          <a:ext cx="2533392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3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971810"/>
              </p:ext>
            </p:extLst>
          </p:nvPr>
        </p:nvGraphicFramePr>
        <p:xfrm>
          <a:off x="2507627" y="2630862"/>
          <a:ext cx="201634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1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95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26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485470" y="200906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65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4699745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360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563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13619" y="1289958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698711"/>
              </p:ext>
            </p:extLst>
          </p:nvPr>
        </p:nvGraphicFramePr>
        <p:xfrm>
          <a:off x="2253598" y="1953186"/>
          <a:ext cx="2533392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3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130811"/>
              </p:ext>
            </p:extLst>
          </p:nvPr>
        </p:nvGraphicFramePr>
        <p:xfrm>
          <a:off x="2699201" y="3005169"/>
          <a:ext cx="1642185" cy="2602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6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215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485470" y="200906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041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216707140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217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793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46843710"/>
              </p:ext>
            </p:extLst>
          </p:nvPr>
        </p:nvGraphicFramePr>
        <p:xfrm>
          <a:off x="7185248" y="836712"/>
          <a:ext cx="2398768" cy="61683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300" b="0" u="none" strike="noStrike" cap="none" baseline="0" dirty="0" err="1" smtClean="0"/>
                        <a:t>팝업창이</a:t>
                      </a:r>
                      <a:r>
                        <a:rPr lang="ko-KR" altLang="en-US" sz="1300" b="0" u="none" strike="noStrike" cap="none" baseline="0" dirty="0" smtClean="0"/>
                        <a:t> 생성되며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해당 </a:t>
                      </a:r>
                      <a:r>
                        <a:rPr lang="ko-KR" altLang="en-US" sz="1300" b="0" u="none" strike="noStrike" cap="none" baseline="0" dirty="0" err="1" smtClean="0"/>
                        <a:t>팝업창에서</a:t>
                      </a:r>
                      <a:r>
                        <a:rPr lang="ko-KR" altLang="en-US" sz="13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이미지를 </a:t>
                      </a:r>
                      <a:r>
                        <a:rPr lang="ko-KR" altLang="en-US" sz="1300" b="0" u="none" strike="noStrike" cap="none" dirty="0" err="1" smtClean="0"/>
                        <a:t>업로드하는</a:t>
                      </a:r>
                      <a:r>
                        <a:rPr lang="ko-KR" altLang="en-US" sz="1300" b="0" u="none" strike="noStrike" cap="none" dirty="0" smtClean="0"/>
                        <a:t> 경우 내가 </a:t>
                      </a:r>
                      <a:r>
                        <a:rPr lang="ko-KR" altLang="en-US" sz="1300" b="0" u="none" strike="noStrike" cap="none" dirty="0" err="1" smtClean="0"/>
                        <a:t>업로드한</a:t>
                      </a:r>
                      <a:r>
                        <a:rPr lang="ko-KR" altLang="en-US" sz="1300" b="0" u="none" strike="noStrike" cap="none" dirty="0" smtClean="0"/>
                        <a:t> 이미지를 </a:t>
                      </a:r>
                      <a:r>
                        <a:rPr lang="ko-KR" altLang="en-US" sz="1300" b="0" u="none" strike="noStrike" cap="none" dirty="0" err="1" smtClean="0"/>
                        <a:t>미리볼</a:t>
                      </a:r>
                      <a:r>
                        <a:rPr lang="ko-KR" altLang="en-US" sz="1300" b="0" u="none" strike="noStrike" cap="none" dirty="0" smtClean="0"/>
                        <a:t>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10193" y="1337514"/>
            <a:ext cx="96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422462" y="1165412"/>
            <a:ext cx="6293224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91821" y="1775001"/>
            <a:ext cx="3368767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780895" y="2143550"/>
            <a:ext cx="3379694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780895" y="2536997"/>
            <a:ext cx="3379694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77253" y="2924481"/>
            <a:ext cx="3397903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77253" y="3320922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65270" y="6042212"/>
            <a:ext cx="2512919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09563" y="1165413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160588" y="1792936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91820" y="5111885"/>
            <a:ext cx="3368769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182440" y="2465289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244755" y="2990727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777253" y="3731059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7253" y="4171326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77253" y="4620059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244755" y="4636994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204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354830115"/>
              </p:ext>
            </p:extLst>
          </p:nvPr>
        </p:nvGraphicFramePr>
        <p:xfrm>
          <a:off x="106929" y="115759"/>
          <a:ext cx="3001130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0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650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 중복 확인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71803983"/>
              </p:ext>
            </p:extLst>
          </p:nvPr>
        </p:nvGraphicFramePr>
        <p:xfrm>
          <a:off x="7185248" y="836712"/>
          <a:ext cx="2398768" cy="31050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420346" y="1945341"/>
            <a:ext cx="4086225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26267" y="2796988"/>
            <a:ext cx="2651312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88809" y="2796988"/>
            <a:ext cx="75023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71942" y="3630706"/>
            <a:ext cx="2949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634923" y="4769223"/>
            <a:ext cx="1423988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22014" y="1833282"/>
            <a:ext cx="196663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4490478" y="2684929"/>
            <a:ext cx="196663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2536591" y="4657164"/>
            <a:ext cx="196663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061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195592465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20908693"/>
              </p:ext>
            </p:extLst>
          </p:nvPr>
        </p:nvGraphicFramePr>
        <p:xfrm>
          <a:off x="7185248" y="836712"/>
          <a:ext cx="2398768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852208" y="1658472"/>
            <a:ext cx="563767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21261" y="2779058"/>
            <a:ext cx="329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37355" y="4885766"/>
            <a:ext cx="1267385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859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381592074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94915795"/>
              </p:ext>
            </p:extLst>
          </p:nvPr>
        </p:nvGraphicFramePr>
        <p:xfrm>
          <a:off x="7185248" y="836712"/>
          <a:ext cx="2398768" cy="449191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10193" y="1337514"/>
            <a:ext cx="96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595158" y="1237124"/>
            <a:ext cx="39624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91821" y="1927407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791821" y="2590795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799105" y="3213842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99105" y="3948947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99105" y="4531654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91821" y="5190554"/>
            <a:ext cx="954181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2451007" y="5316317"/>
            <a:ext cx="211231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5270" y="6042212"/>
            <a:ext cx="2512919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82259" y="1165413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160588" y="1792936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070132" y="5195024"/>
            <a:ext cx="954181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3729318" y="5320787"/>
            <a:ext cx="211231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290171" y="5199494"/>
            <a:ext cx="954181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4949357" y="5325257"/>
            <a:ext cx="211231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82440" y="2465289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182440" y="3796550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858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984459487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00564502"/>
              </p:ext>
            </p:extLst>
          </p:nvPr>
        </p:nvGraphicFramePr>
        <p:xfrm>
          <a:off x="7185248" y="836712"/>
          <a:ext cx="2398768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225208" y="1326777"/>
            <a:ext cx="289167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21261" y="2779058"/>
            <a:ext cx="329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37355" y="4885766"/>
            <a:ext cx="1267385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547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54220938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34438792"/>
              </p:ext>
            </p:extLst>
          </p:nvPr>
        </p:nvGraphicFramePr>
        <p:xfrm>
          <a:off x="7185248" y="836712"/>
          <a:ext cx="2398768" cy="3303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80114" y="1237124"/>
            <a:ext cx="6548327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00814" y="2200963"/>
            <a:ext cx="829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943764" y="2200962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64954" y="2615633"/>
            <a:ext cx="50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943764" y="2625696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25653" y="3019645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148979" y="1584213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1943764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2159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60553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068947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20438" y="3019645"/>
            <a:ext cx="33691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59086" y="3019645"/>
            <a:ext cx="34382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202915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48473" y="3019645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87121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30950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74779" y="3019645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913427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257256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02814" y="3019645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941462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85291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629120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65189" y="3580667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1685442" y="350460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548473" y="350460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411504" y="350460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685442" y="3905543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548473" y="3905543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411504" y="3905543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1685442" y="429944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548473" y="429944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411504" y="429944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5653" y="4856672"/>
            <a:ext cx="639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529094" y="4818111"/>
            <a:ext cx="4443856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82254" y="6272752"/>
            <a:ext cx="1002118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39915" y="5712597"/>
            <a:ext cx="113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615484" y="5730434"/>
            <a:ext cx="43106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20659" y="1445257"/>
            <a:ext cx="177098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2629899" y="5712597"/>
            <a:ext cx="113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3654276" y="5730434"/>
            <a:ext cx="136282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381511" y="2840418"/>
            <a:ext cx="177098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893705" y="6145301"/>
            <a:ext cx="177098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1072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37797615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58585193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페이지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80114" y="1237124"/>
            <a:ext cx="6548327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217028" y="2375790"/>
            <a:ext cx="4874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738313" y="5142156"/>
            <a:ext cx="1643230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787161" y="5142156"/>
            <a:ext cx="1643230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92574" y="3539266"/>
            <a:ext cx="1516201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606116" y="3539266"/>
            <a:ext cx="3617183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89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3369698"/>
              </p:ext>
            </p:extLst>
          </p:nvPr>
        </p:nvGraphicFramePr>
        <p:xfrm>
          <a:off x="6914120" y="1289960"/>
          <a:ext cx="2869750" cy="5657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878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20" y="3464302"/>
            <a:ext cx="6466381" cy="1512598"/>
          </a:xfrm>
          <a:prstGeom prst="rect">
            <a:avLst/>
          </a:prstGeom>
        </p:spPr>
      </p:pic>
      <p:sp>
        <p:nvSpPr>
          <p:cNvPr id="174" name="Google Shape;174;g7c553259d1_0_81"/>
          <p:cNvSpPr/>
          <p:nvPr/>
        </p:nvSpPr>
        <p:spPr>
          <a:xfrm>
            <a:off x="333408" y="37942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67" y="5121873"/>
            <a:ext cx="6466381" cy="1293624"/>
          </a:xfrm>
          <a:prstGeom prst="rect">
            <a:avLst/>
          </a:prstGeom>
        </p:spPr>
      </p:pic>
      <p:sp>
        <p:nvSpPr>
          <p:cNvPr id="196" name="Google Shape;196;g7c553259d1_0_81"/>
          <p:cNvSpPr/>
          <p:nvPr/>
        </p:nvSpPr>
        <p:spPr>
          <a:xfrm>
            <a:off x="384622" y="531248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84622" y="1700808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캐러셀 배너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518645" y="180119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74595158"/>
              </p:ext>
            </p:extLst>
          </p:nvPr>
        </p:nvGraphicFramePr>
        <p:xfrm>
          <a:off x="364555" y="333028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800264"/>
              </p:ext>
            </p:extLst>
          </p:nvPr>
        </p:nvGraphicFramePr>
        <p:xfrm>
          <a:off x="7002248" y="44502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88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6352999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446789" y="1138518"/>
            <a:ext cx="4576933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46789" y="1681011"/>
            <a:ext cx="829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189740" y="1681010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10929" y="2095681"/>
            <a:ext cx="50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189740" y="2105744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486569" y="2494204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0902" y="1238937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252310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60705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669099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377493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07079" y="2898632"/>
            <a:ext cx="33691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45727" y="2898632"/>
            <a:ext cx="34382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189556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35114" y="2898632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73762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17591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61420" y="2898632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900068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243897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589455" y="2898632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928103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71932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615761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57402" y="3368143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428006" y="330765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291037" y="330765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54068" y="330765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428006" y="3708592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291037" y="3708592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54068" y="3708592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428006" y="410249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291037" y="410249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54068" y="410249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527372" y="4596991"/>
            <a:ext cx="639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317632" y="4596991"/>
            <a:ext cx="3241515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185715" y="6261245"/>
            <a:ext cx="1002118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669603" y="5566990"/>
            <a:ext cx="113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2745172" y="5584827"/>
            <a:ext cx="43106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122582" y="1118215"/>
            <a:ext cx="177098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199402" y="5579367"/>
            <a:ext cx="939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237868" y="5578531"/>
            <a:ext cx="136282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24932285"/>
              </p:ext>
            </p:extLst>
          </p:nvPr>
        </p:nvGraphicFramePr>
        <p:xfrm>
          <a:off x="7185248" y="836712"/>
          <a:ext cx="2398768" cy="3303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306781" y="2680809"/>
            <a:ext cx="177098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049155" y="6117153"/>
            <a:ext cx="177098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577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552937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32254612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페이지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24480" y="1270296"/>
            <a:ext cx="3550237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417656" y="1766189"/>
            <a:ext cx="29638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026406" y="4413325"/>
            <a:ext cx="1324327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529178" y="4413324"/>
            <a:ext cx="1330316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50466" y="2823884"/>
            <a:ext cx="98947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539938" y="2823883"/>
            <a:ext cx="1810794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9960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551677226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20756163"/>
              </p:ext>
            </p:extLst>
          </p:nvPr>
        </p:nvGraphicFramePr>
        <p:xfrm>
          <a:off x="7185248" y="836712"/>
          <a:ext cx="2398768" cy="5532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48871" y="1484555"/>
            <a:ext cx="4833545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036558" y="2259106"/>
            <a:ext cx="839096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32985" y="2395382"/>
            <a:ext cx="1905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328569" y="4034119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33738" y="4034119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43792" y="4034118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549476" y="4034119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42006" y="2678655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1206201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211370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343275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4427108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2893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921262550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03190092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39917" y="357245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4551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19061898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74238712"/>
              </p:ext>
            </p:extLst>
          </p:nvPr>
        </p:nvGraphicFramePr>
        <p:xfrm>
          <a:off x="7185248" y="836713"/>
          <a:ext cx="2398768" cy="390578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07913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716572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2372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597999834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44013466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92135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8340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199439099"/>
              </p:ext>
            </p:extLst>
          </p:nvPr>
        </p:nvGraphicFramePr>
        <p:xfrm>
          <a:off x="106929" y="115759"/>
          <a:ext cx="3001131" cy="10668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704768158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39917" y="357245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0798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646221678"/>
              </p:ext>
            </p:extLst>
          </p:nvPr>
        </p:nvGraphicFramePr>
        <p:xfrm>
          <a:off x="106929" y="115759"/>
          <a:ext cx="3001131" cy="10668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09158634"/>
              </p:ext>
            </p:extLst>
          </p:nvPr>
        </p:nvGraphicFramePr>
        <p:xfrm>
          <a:off x="7185248" y="836712"/>
          <a:ext cx="2398768" cy="36728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취소를 클릭하는 경우 </a:t>
                      </a:r>
                      <a:r>
                        <a:rPr lang="ko-KR" altLang="en-US" sz="1300" b="0" u="none" strike="noStrike" cap="none" dirty="0" err="1" smtClean="0"/>
                        <a:t>확인창이</a:t>
                      </a:r>
                      <a:r>
                        <a:rPr lang="ko-KR" altLang="en-US" sz="1300" b="0" u="none" strike="noStrike" cap="none" dirty="0" smtClean="0"/>
                        <a:t> 호출되며 확인 클릭 시 삭제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 클릭 시 수정할 수 있는 </a:t>
                      </a:r>
                      <a:r>
                        <a:rPr lang="ko-KR" altLang="en-US" sz="1300" b="0" u="none" strike="noStrike" cap="none" dirty="0" err="1" smtClean="0"/>
                        <a:t>팝업창이</a:t>
                      </a:r>
                      <a:r>
                        <a:rPr lang="ko-KR" altLang="en-US" sz="1300" b="0" u="none" strike="noStrike" cap="none" dirty="0" smtClean="0"/>
                        <a:t> 호출되며 내용을 수정한 후 업데이트할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07913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716572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2306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363678776"/>
              </p:ext>
            </p:extLst>
          </p:nvPr>
        </p:nvGraphicFramePr>
        <p:xfrm>
          <a:off x="106929" y="115759"/>
          <a:ext cx="3001131" cy="10668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47840821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92135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6777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71043060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71961981"/>
              </p:ext>
            </p:extLst>
          </p:nvPr>
        </p:nvGraphicFramePr>
        <p:xfrm>
          <a:off x="7185248" y="836712"/>
          <a:ext cx="2398768" cy="28155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283694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283693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3" y="1595718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07158" y="3810000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536510" y="1850070"/>
            <a:ext cx="972391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536509" y="2225463"/>
            <a:ext cx="972391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67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55439414"/>
              </p:ext>
            </p:extLst>
          </p:nvPr>
        </p:nvGraphicFramePr>
        <p:xfrm>
          <a:off x="6914120" y="1289962"/>
          <a:ext cx="2869750" cy="5504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24133" y="155761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878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7" y="2089667"/>
            <a:ext cx="6246845" cy="1587572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37717866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 FOOTER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306124"/>
              </p:ext>
            </p:extLst>
          </p:nvPr>
        </p:nvGraphicFramePr>
        <p:xfrm>
          <a:off x="6898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73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183143131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283694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283693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536510" y="1850070"/>
            <a:ext cx="972391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536509" y="2225463"/>
            <a:ext cx="972391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142" y="283618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516854" y="2498231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192135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24142" y="3602890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524142" y="316453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46843672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485900" y="1850070"/>
            <a:ext cx="233083" cy="2936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3157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238998217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50275159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159865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159864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01094" y="1595718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21711" y="303231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412682" y="1850070"/>
            <a:ext cx="1142756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412679" y="2225463"/>
            <a:ext cx="1142759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7221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5535705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159865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159864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412682" y="1850070"/>
            <a:ext cx="1142756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412679" y="2225463"/>
            <a:ext cx="114275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516854" y="2498231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142" y="283618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524142" y="316453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524142" y="3602890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192135" y="5414682"/>
            <a:ext cx="72656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78740531"/>
              </p:ext>
            </p:extLst>
          </p:nvPr>
        </p:nvGraphicFramePr>
        <p:xfrm>
          <a:off x="7185248" y="836712"/>
          <a:ext cx="2398768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403954" y="193414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192135" y="5062828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194455" y="4224868"/>
            <a:ext cx="3057983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5634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043877120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62385192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39917" y="357245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44171" y="217481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625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640034724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06294638"/>
              </p:ext>
            </p:extLst>
          </p:nvPr>
        </p:nvGraphicFramePr>
        <p:xfrm>
          <a:off x="7185248" y="836712"/>
          <a:ext cx="2398768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44171" y="217481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192135" y="5414682"/>
            <a:ext cx="72656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277004" y="2279271"/>
            <a:ext cx="3198813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79236" y="4995060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4856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87007353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90277882"/>
              </p:ext>
            </p:extLst>
          </p:nvPr>
        </p:nvGraphicFramePr>
        <p:xfrm>
          <a:off x="7185248" y="836712"/>
          <a:ext cx="2398768" cy="5532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141444" y="1224578"/>
            <a:ext cx="2893135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491068" y="1889774"/>
            <a:ext cx="839096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87495" y="2026050"/>
            <a:ext cx="11537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2735803" y="3738282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40971" y="3738282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735802" y="5113466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841486" y="5113467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96516" y="2309323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2613435" y="3490855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3618604" y="3490855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2635285" y="4866040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3719118" y="4866040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1373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002395865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51478146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728317" y="1336257"/>
            <a:ext cx="3537887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713224" y="1957105"/>
            <a:ext cx="1365717" cy="1011887"/>
            <a:chOff x="5446058" y="1969986"/>
            <a:chExt cx="1680883" cy="1011887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728317" y="3155575"/>
            <a:ext cx="3537887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2063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79926640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43501854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15933" y="1368867"/>
            <a:ext cx="3485309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29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64186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627887868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58383833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43474" y="1246094"/>
            <a:ext cx="3461144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28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48489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670635333"/>
              </p:ext>
            </p:extLst>
          </p:nvPr>
        </p:nvGraphicFramePr>
        <p:xfrm>
          <a:off x="106929" y="115759"/>
          <a:ext cx="3001131" cy="12954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42131734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464047" y="1228150"/>
            <a:ext cx="4319312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05940" y="119229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625089" y="1507839"/>
            <a:ext cx="1743020" cy="1002268"/>
            <a:chOff x="5446058" y="1969986"/>
            <a:chExt cx="1680883" cy="1006297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304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362075" y="2671472"/>
            <a:ext cx="4421283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392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17336024"/>
              </p:ext>
            </p:extLst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33" y="1495094"/>
            <a:ext cx="6102172" cy="4516568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572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225714"/>
              </p:ext>
            </p:extLst>
          </p:nvPr>
        </p:nvGraphicFramePr>
        <p:xfrm>
          <a:off x="6898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44985628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로그인 페이지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03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220255892"/>
              </p:ext>
            </p:extLst>
          </p:nvPr>
        </p:nvGraphicFramePr>
        <p:xfrm>
          <a:off x="106929" y="115759"/>
          <a:ext cx="3001131" cy="12954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70751992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212828" y="1613735"/>
            <a:ext cx="3181631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55893" y="5414682"/>
              <a:ext cx="51547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574242" y="5414682"/>
              <a:ext cx="51547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76332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215304872"/>
              </p:ext>
            </p:extLst>
          </p:nvPr>
        </p:nvGraphicFramePr>
        <p:xfrm>
          <a:off x="106929" y="115759"/>
          <a:ext cx="3001131" cy="12954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2126732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970275" y="1332808"/>
            <a:ext cx="3456174" cy="5247287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284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28782" y="5414682"/>
              <a:ext cx="72663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193402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393362783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80087023"/>
              </p:ext>
            </p:extLst>
          </p:nvPr>
        </p:nvGraphicFramePr>
        <p:xfrm>
          <a:off x="7185248" y="836712"/>
          <a:ext cx="2398768" cy="28155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528874" y="1165405"/>
            <a:ext cx="4051129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359036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890957" y="1543702"/>
            <a:ext cx="1252817" cy="1555372"/>
            <a:chOff x="5272238" y="1595718"/>
            <a:chExt cx="1541929" cy="1555372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9" y="159571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522251" y="3197678"/>
            <a:ext cx="4064376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327394" y="1809736"/>
            <a:ext cx="972393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8548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551432205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99236033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10336" y="1210451"/>
            <a:ext cx="3650753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275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77338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867026361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69968770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690910" y="1183336"/>
            <a:ext cx="40347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376966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938299" y="1451146"/>
            <a:ext cx="1252817" cy="1555372"/>
            <a:chOff x="5119833" y="1595718"/>
            <a:chExt cx="1541929" cy="1555372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293654" y="159571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493775" y="2953892"/>
            <a:ext cx="4231900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41346" y="1715586"/>
            <a:ext cx="1142759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2965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09229110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69450343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115558" y="1225797"/>
            <a:ext cx="3420556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6" y="2498230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8" y="2836187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8" y="3164533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8" y="3602889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287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28782" y="50628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8557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01843899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32165013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1850091" y="1201265"/>
            <a:ext cx="3503519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442011" y="1676365"/>
              <a:ext cx="1680883" cy="1006297"/>
              <a:chOff x="5446058" y="1969986"/>
              <a:chExt cx="1680883" cy="1006297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5446058" y="1969986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21015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950213901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13247101"/>
              </p:ext>
            </p:extLst>
          </p:nvPr>
        </p:nvGraphicFramePr>
        <p:xfrm>
          <a:off x="7185248" y="836712"/>
          <a:ext cx="2398768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950086" y="1376970"/>
            <a:ext cx="3549051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7" y="2174814"/>
              <a:ext cx="2530288" cy="233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591946" y="52446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62279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87244926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40947096"/>
              </p:ext>
            </p:extLst>
          </p:nvPr>
        </p:nvGraphicFramePr>
        <p:xfrm>
          <a:off x="6914120" y="1289960"/>
          <a:ext cx="2869750" cy="41044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288257"/>
              </p:ext>
            </p:extLst>
          </p:nvPr>
        </p:nvGraphicFramePr>
        <p:xfrm>
          <a:off x="1512166" y="2691866"/>
          <a:ext cx="5181264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9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011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520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446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085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3" y="2573868"/>
            <a:ext cx="543329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163733" y="3037505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63733" y="3369735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63733" y="3746331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163733" y="4078561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5292964" y="550783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37144" y="5475902"/>
            <a:ext cx="1252011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96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24109340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53768510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33375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9526" y="1921932"/>
            <a:ext cx="5522719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80" y="2018871"/>
            <a:ext cx="4895555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135305" y="5061037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33193" y="5061037"/>
            <a:ext cx="87364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2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72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326" y="1395859"/>
            <a:ext cx="2248186" cy="4883645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21501716"/>
              </p:ext>
            </p:extLst>
          </p:nvPr>
        </p:nvGraphicFramePr>
        <p:xfrm>
          <a:off x="367083" y="292666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590847"/>
              </p:ext>
            </p:extLst>
          </p:nvPr>
        </p:nvGraphicFramePr>
        <p:xfrm>
          <a:off x="7329264" y="4046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60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71269092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65192343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28226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9526" y="1921932"/>
            <a:ext cx="5522719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004" y="2011383"/>
            <a:ext cx="4939761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949978" y="2607736"/>
            <a:ext cx="87364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21450084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40797177"/>
              </p:ext>
            </p:extLst>
          </p:nvPr>
        </p:nvGraphicFramePr>
        <p:xfrm>
          <a:off x="6914120" y="1289960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038692"/>
              </p:ext>
            </p:extLst>
          </p:nvPr>
        </p:nvGraphicFramePr>
        <p:xfrm>
          <a:off x="1512166" y="3504698"/>
          <a:ext cx="5181265" cy="2710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66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72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3976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90552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5671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751674" y="2116665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277351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3" y="2463797"/>
            <a:ext cx="5433292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40933" y="2539999"/>
            <a:ext cx="5104342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47309" y="2599267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47309" y="2855386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47309" y="3115743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80192" y="2599267"/>
            <a:ext cx="585804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80192" y="2857499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405194" y="2857499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380191" y="3115743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41720" y="3115743"/>
            <a:ext cx="348781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7" name="Google Shape;173;g7c553259d1_0_81"/>
          <p:cNvSpPr/>
          <p:nvPr/>
        </p:nvSpPr>
        <p:spPr>
          <a:xfrm>
            <a:off x="1076034" y="464900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368952" y="3462863"/>
            <a:ext cx="5433292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948036" y="3115743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580918" y="3115743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5344511" y="3164275"/>
            <a:ext cx="75204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2864142" y="2656420"/>
            <a:ext cx="75204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49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36809685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48682666"/>
              </p:ext>
            </p:extLst>
          </p:nvPr>
        </p:nvGraphicFramePr>
        <p:xfrm>
          <a:off x="6914120" y="1289961"/>
          <a:ext cx="2869750" cy="414726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smtClean="0"/>
                        <a:t> 사용</a:t>
                      </a:r>
                      <a:endParaRPr lang="en-US" altLang="ko-KR" sz="1500" baseline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0" y="1470643"/>
            <a:ext cx="6604729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37079" y="1845733"/>
            <a:ext cx="62738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73;g7c553259d1_0_81"/>
          <p:cNvSpPr/>
          <p:nvPr/>
        </p:nvSpPr>
        <p:spPr>
          <a:xfrm>
            <a:off x="57068" y="239463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7409" y="3344330"/>
            <a:ext cx="62738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57068" y="44562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176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0253682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3106174"/>
              </p:ext>
            </p:extLst>
          </p:nvPr>
        </p:nvGraphicFramePr>
        <p:xfrm>
          <a:off x="6914120" y="1289960"/>
          <a:ext cx="2869750" cy="40451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24" y="1974013"/>
            <a:ext cx="6580639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173;g7c553259d1_0_81"/>
          <p:cNvSpPr/>
          <p:nvPr/>
        </p:nvSpPr>
        <p:spPr>
          <a:xfrm>
            <a:off x="52252" y="540030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4289" y="5232400"/>
            <a:ext cx="62738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48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33538949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85027553"/>
              </p:ext>
            </p:extLst>
          </p:nvPr>
        </p:nvGraphicFramePr>
        <p:xfrm>
          <a:off x="6914120" y="1289960"/>
          <a:ext cx="286975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62" y="1235076"/>
            <a:ext cx="2897393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093791" y="24877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44628" y="1769533"/>
            <a:ext cx="2941285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44627" y="3166534"/>
            <a:ext cx="2941285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093791" y="49981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355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44132753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93877623"/>
              </p:ext>
            </p:extLst>
          </p:nvPr>
        </p:nvGraphicFramePr>
        <p:xfrm>
          <a:off x="6914120" y="1289960"/>
          <a:ext cx="2869750" cy="43330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" y="1614579"/>
            <a:ext cx="6728472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6136" y="2158998"/>
            <a:ext cx="62738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102504" y="1744133"/>
            <a:ext cx="598488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3759" y="269943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6136" y="3683003"/>
            <a:ext cx="62738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13759" y="436736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4292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90517812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64155875"/>
              </p:ext>
            </p:extLst>
          </p:nvPr>
        </p:nvGraphicFramePr>
        <p:xfrm>
          <a:off x="6914120" y="1289960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4" y="1962150"/>
            <a:ext cx="6707188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55034" y="429963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7071" y="4131733"/>
            <a:ext cx="62738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20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26102683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55237281"/>
              </p:ext>
            </p:extLst>
          </p:nvPr>
        </p:nvGraphicFramePr>
        <p:xfrm>
          <a:off x="6914120" y="1289960"/>
          <a:ext cx="2869750" cy="41044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954" y="1220259"/>
            <a:ext cx="294128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1018118" y="24877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68954" y="1769533"/>
            <a:ext cx="2941285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67870" y="1279526"/>
            <a:ext cx="543454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68953" y="3623731"/>
            <a:ext cx="2941285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73;g7c553259d1_0_81"/>
          <p:cNvSpPr/>
          <p:nvPr/>
        </p:nvSpPr>
        <p:spPr>
          <a:xfrm>
            <a:off x="1018118" y="49981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3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54073130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85249499"/>
              </p:ext>
            </p:extLst>
          </p:nvPr>
        </p:nvGraphicFramePr>
        <p:xfrm>
          <a:off x="6914120" y="1289960"/>
          <a:ext cx="2869750" cy="5018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73" y="1583265"/>
            <a:ext cx="6588424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172008" y="1642533"/>
            <a:ext cx="598488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3" y="3113087"/>
            <a:ext cx="6403690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579005" y="2624667"/>
            <a:ext cx="866775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70130" y="2421467"/>
            <a:ext cx="591608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90768" y="2767277"/>
            <a:ext cx="398994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7214" y="3243065"/>
            <a:ext cx="591608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7852" y="3556663"/>
            <a:ext cx="419627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0" y="4114570"/>
            <a:ext cx="67331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36918" y="30539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3627" y="2184404"/>
            <a:ext cx="62738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73;g7c553259d1_0_81"/>
          <p:cNvSpPr/>
          <p:nvPr/>
        </p:nvSpPr>
        <p:spPr>
          <a:xfrm>
            <a:off x="36918" y="493329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627" y="4173838"/>
            <a:ext cx="62738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65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11533</TotalTime>
  <Words>6554</Words>
  <Application>Microsoft Office PowerPoint</Application>
  <PresentationFormat>A4 용지(210x297mm)</PresentationFormat>
  <Paragraphs>2704</Paragraphs>
  <Slides>114</Slides>
  <Notes>76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114</vt:i4>
      </vt:variant>
    </vt:vector>
  </HeadingPairs>
  <TitlesOfParts>
    <vt:vector size="124" baseType="lpstr">
      <vt:lpstr>Calibri</vt:lpstr>
      <vt:lpstr>KoPub돋움체 Medium</vt:lpstr>
      <vt:lpstr>나눔바른고딕 Light</vt:lpstr>
      <vt:lpstr>Arial</vt:lpstr>
      <vt:lpstr>맑은 고딕</vt:lpstr>
      <vt:lpstr>Microsoft Yi Baiti</vt:lpstr>
      <vt:lpstr>Calibri Light</vt:lpstr>
      <vt:lpstr>굴림체</vt:lpstr>
      <vt:lpstr>맑은 고딕</vt:lpstr>
      <vt:lpstr>Office 테마</vt:lpstr>
      <vt:lpstr>e – Zone </vt:lpstr>
      <vt:lpstr>목차</vt:lpstr>
      <vt:lpstr>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Add some text to the title slide</vt:lpstr>
      <vt:lpstr>THANK  YOU</vt:lpstr>
    </vt:vector>
  </TitlesOfParts>
  <Manager>Slide Members</Manager>
  <Company>YESFORM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508-10</cp:lastModifiedBy>
  <cp:revision>14</cp:revision>
  <dcterms:created xsi:type="dcterms:W3CDTF">2010-02-01T08:03:16Z</dcterms:created>
  <dcterms:modified xsi:type="dcterms:W3CDTF">2020-04-02T05:45:32Z</dcterms:modified>
  <cp:category>www.slidemembers.com</cp:category>
</cp:coreProperties>
</file>